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" userDrawn="1">
          <p15:clr>
            <a:srgbClr val="A4A3A4"/>
          </p15:clr>
        </p15:guide>
        <p15:guide id="2" pos="7296" userDrawn="1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orient="horz" pos="384" userDrawn="1">
          <p15:clr>
            <a:srgbClr val="A4A3A4"/>
          </p15:clr>
        </p15:guide>
        <p15:guide id="5" pos="4032" userDrawn="1">
          <p15:clr>
            <a:srgbClr val="A4A3A4"/>
          </p15:clr>
        </p15:guide>
        <p15:guide id="6" pos="36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5637"/>
    <a:srgbClr val="FFFFF8"/>
    <a:srgbClr val="403E3A"/>
    <a:srgbClr val="472441"/>
    <a:srgbClr val="AB884A"/>
    <a:srgbClr val="000000"/>
    <a:srgbClr val="2B291C"/>
    <a:srgbClr val="EAE4D6"/>
    <a:srgbClr val="204643"/>
    <a:srgbClr val="FFE8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73"/>
    <p:restoredTop sz="94697"/>
  </p:normalViewPr>
  <p:slideViewPr>
    <p:cSldViewPr snapToGrid="0" snapToObjects="1">
      <p:cViewPr>
        <p:scale>
          <a:sx n="104" d="100"/>
          <a:sy n="104" d="100"/>
        </p:scale>
        <p:origin x="288" y="936"/>
      </p:cViewPr>
      <p:guideLst>
        <p:guide pos="384"/>
        <p:guide pos="7296"/>
        <p:guide pos="3840"/>
        <p:guide orient="horz" pos="384"/>
        <p:guide pos="4032"/>
        <p:guide pos="36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4" d="100"/>
          <a:sy n="114" d="100"/>
        </p:scale>
        <p:origin x="326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6F04F09-7858-D240-9416-B2DDAD6A53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262F0E-C27F-C94E-B30C-A1816C6EBE9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94369-53D9-9D47-AA0A-9E93C8A36359}" type="datetimeFigureOut">
              <a:rPr lang="en-US" smtClean="0"/>
              <a:t>9/10/21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BB13D-459E-6045-B8F5-5ADD36DF53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FD254-DBDA-A649-87CC-9F714317BD5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E6631-C1F2-1640-AE2F-E0C6E9683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445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56825-0724-0945-80D7-094FE85A8106}" type="datetimeFigureOut">
              <a:rPr lang="en-US" smtClean="0"/>
              <a:t>9/10/21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631E8-40B4-A346-BB12-DC18AAED4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60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A5068-7E14-454B-A683-B6FFE42713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4B9D77-A04C-8A44-9522-D1176C6A2D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b="1" kern="1200" cap="all" spc="130" dirty="0">
                <a:solidFill>
                  <a:srgbClr val="AB884A"/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6A2E0-74FC-774B-B66A-1A4E5BE48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9/9/21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EBDAC9-9F71-034D-8120-6DAAFC113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FD955-EDA4-1F45-A766-440921144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F24B-309C-5546-8611-61EF82C89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9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AF1A1-37E6-9142-A3A1-4551891B6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641BA6-6CA3-774A-BF95-5E6EF8CCF9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9144C-319D-634F-BBA5-DC9F052813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F48A5-859A-C246-BD8A-C24E88041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9/9/21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2D98C8-1548-7D4F-A63A-CD4A23C0A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56407-06A5-6849-A352-EC2E48B82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F24B-309C-5546-8611-61EF82C89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270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7E10A-D078-594E-9AEC-D7B3BC4A5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8ED270-544C-1447-887F-E3C64FB05F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691E4-C2C9-3B4A-9F29-44E190BF5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9/9/21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4765D-9249-F949-B700-5F4F6621E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11FE7-9432-3243-8917-8A0D74E0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F24B-309C-5546-8611-61EF82C89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24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681285-831E-E749-B5CB-35F31B1ED5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C3A31-896E-AC4A-9D58-E418B77F4F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9EFD8-8001-F643-86CE-0ED6258B2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9/9/21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0B1BE-CAD9-2B4E-9A83-E1A17FB35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A5285-ECE3-2944-91A0-D3230053C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F24B-309C-5546-8611-61EF82C89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70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A6931-BBA0-ED40-96E1-C0FC73BDC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216481-75D1-1F46-A05F-2511FDFB1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9/9/21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07E5F7-3AE1-A447-A4ED-96B49C082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89AE65-04FA-0A48-97A3-F890ED0AD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F24B-309C-5546-8611-61EF82C893A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2C1047-3370-744C-9A3D-4DB41CF4A1B7}"/>
              </a:ext>
            </a:extLst>
          </p:cNvPr>
          <p:cNvSpPr/>
          <p:nvPr userDrawn="1"/>
        </p:nvSpPr>
        <p:spPr>
          <a:xfrm>
            <a:off x="-45720" y="6721475"/>
            <a:ext cx="12283440" cy="177538"/>
          </a:xfrm>
          <a:prstGeom prst="rect">
            <a:avLst/>
          </a:prstGeom>
          <a:solidFill>
            <a:srgbClr val="4724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2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A462C-1830-814E-8EA5-2A99B41CE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464C1-3854-B040-A2F4-DCCD8325C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solidFill>
                  <a:srgbClr val="403E3A"/>
                </a:solidFill>
              </a:defRPr>
            </a:lvl1pPr>
            <a:lvl2pPr>
              <a:defRPr sz="3200">
                <a:solidFill>
                  <a:srgbClr val="5B5637"/>
                </a:solidFill>
              </a:defRPr>
            </a:lvl2pPr>
            <a:lvl3pPr>
              <a:defRPr lang="en-US" sz="2800" kern="1200" dirty="0">
                <a:solidFill>
                  <a:srgbClr val="5B5637"/>
                </a:solidFill>
                <a:latin typeface="Garamond" panose="02020404030301010803" pitchFamily="18" charset="0"/>
                <a:ea typeface="+mn-ea"/>
                <a:cs typeface="+mn-cs"/>
              </a:defRPr>
            </a:lvl3pPr>
            <a:lvl4pPr>
              <a:defRPr lang="en-US" sz="2000" kern="1200" dirty="0">
                <a:solidFill>
                  <a:srgbClr val="5B5637"/>
                </a:solidFill>
                <a:latin typeface="Garamond" panose="02020404030301010803" pitchFamily="18" charset="0"/>
                <a:ea typeface="+mn-ea"/>
                <a:cs typeface="+mn-cs"/>
              </a:defRPr>
            </a:lvl4pPr>
            <a:lvl5pPr>
              <a:defRPr lang="en-US" sz="1600" kern="1200" dirty="0">
                <a:solidFill>
                  <a:srgbClr val="5B5637"/>
                </a:solidFill>
                <a:latin typeface="Garamond" panose="02020404030301010803" pitchFamily="18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44E07-CB4E-C144-81B7-4B9787CC0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9/9/21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DC483-77F3-B343-98BF-A7996FF05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C6741-B93D-FB4B-8260-802ADFD2E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F24B-309C-5546-8611-61EF82C89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6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1613B-AF2D-C445-8067-BFC469C13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5018F-F1BB-384F-8762-39C0AE8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2DD89-4077-2A4F-8CDE-4D7CD766A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9/9/21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70E14-F392-A04C-A259-409047F29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F4FF7-5CAF-0C43-81D4-4DD14373D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F24B-309C-5546-8611-61EF82C89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6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BC7AC-3949-0847-B2C3-E540D8198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D434D-D0F9-734F-9765-34B8B0CF76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4271A3-1FB0-734A-85B5-07AEBFF596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CBE26B-E370-7A43-8914-186F3DA1C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9/9/21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CAEA30-FC88-1245-8CD2-EEC2F14F2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442199-CDF3-0D49-9025-8989BF29C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F24B-309C-5546-8611-61EF82C89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51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ABE29-8942-144D-8BF8-613BD3DA0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20D82-82A4-E748-B882-990D060EF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B2F794-DDAB-5D48-8150-1029E0D6CA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5CECE4-17FA-934F-9137-15EC0EE2D6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AE9B23-3B37-F445-8BA4-D7F3BCE24A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DBF6C9-C70E-9E40-B926-198D605C6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9/9/21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2A91FB-C698-054B-9A86-E673D0E7B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98ECAE-F7A9-CA4D-9DE8-CAC805538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F24B-309C-5546-8611-61EF82C89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81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F89-7A1D-9C4A-AC75-BC82A65D5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71FED-610B-C743-AB25-9D38E8FE7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9/9/21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530ED0-4EEB-FF43-89D6-4D0E4BA9C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3D8AAF-AE65-9B44-96C5-79AE44E8C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F24B-309C-5546-8611-61EF82C89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23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66AC2B-F1F7-A34B-A5B5-DF919739C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9/9/21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227E18-4D2D-7243-98F8-07771B4B6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E96259-958E-B44C-A3A6-DCD4A4C2C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F24B-309C-5546-8611-61EF82C89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589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539D2-1732-F748-B2AC-15A6E31CA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EB6FE-D4DA-8646-9F7E-CF6833791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1F2FF2-FDFE-B347-8162-0DDC83A2D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03DBAF-C538-4445-82BD-03901F273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9/9/21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66D80-6FC9-6F47-821A-0715BBCB7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BC1286-19F5-0246-87B5-9DF48967C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F24B-309C-5546-8611-61EF82C89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00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B090FF-4F00-A342-B4D0-A0127DB41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8A2736-68CB-0744-8B5C-F351B0C0B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85D2E-F36E-7D47-9854-99A34DDBDD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en-US" sz="1100" b="1" kern="1200" cap="all" spc="130" dirty="0" smtClean="0">
                <a:solidFill>
                  <a:srgbClr val="AB884A"/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</a:lstStyle>
          <a:p>
            <a:r>
              <a:rPr lang="en-US"/>
              <a:t>9/9/21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20F85-BA1E-CA4D-A9D0-A45D9DC3A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US" sz="1100" b="1" kern="1200" cap="all" spc="130">
                <a:solidFill>
                  <a:srgbClr val="AB884A"/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E9773-C701-5F4C-9CFA-25FD8EFDDA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en-US" sz="1100" b="1" kern="1200" cap="all" spc="130" smtClean="0">
                <a:solidFill>
                  <a:srgbClr val="AB884A"/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</a:lstStyle>
          <a:p>
            <a:fld id="{80EAF24B-309C-5546-8611-61EF82C893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21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b="1" kern="1200" dirty="0">
          <a:solidFill>
            <a:srgbClr val="163856"/>
          </a:solidFill>
          <a:latin typeface="Garamond" panose="02020404030301010803" pitchFamily="18" charset="0"/>
          <a:ea typeface="+mn-ea"/>
          <a:cs typeface="+mn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rgbClr val="403E3A"/>
          </a:solidFill>
          <a:latin typeface="Garamond" panose="020204040303010108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800" kern="1200" dirty="0" smtClean="0">
          <a:solidFill>
            <a:srgbClr val="5B5637"/>
          </a:solidFill>
          <a:latin typeface="Garamond" panose="020204040303010108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400" kern="1200" dirty="0" smtClean="0">
          <a:solidFill>
            <a:srgbClr val="5B5637"/>
          </a:solidFill>
          <a:latin typeface="Garamond" panose="020204040303010108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rgbClr val="5B5637"/>
          </a:solidFill>
          <a:latin typeface="Garamond" panose="020204040303010108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>
          <a:solidFill>
            <a:srgbClr val="5B5637"/>
          </a:solidFill>
          <a:latin typeface="Garamond" panose="020204040303010108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7A512D3-0942-7043-9172-0BCFD8A2D607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4724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6376DDC-BD88-1F44-AA21-DFFB1305E2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4708" y="2747487"/>
            <a:ext cx="4499730" cy="136302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1F557F02-7117-D44A-B765-D3BDCC11DB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94135" y="2747487"/>
            <a:ext cx="4499730" cy="136302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B16FA1F-B99D-D04B-8148-72C2D01AE246}"/>
              </a:ext>
            </a:extLst>
          </p:cNvPr>
          <p:cNvSpPr txBox="1"/>
          <p:nvPr/>
        </p:nvSpPr>
        <p:spPr>
          <a:xfrm>
            <a:off x="609600" y="609600"/>
            <a:ext cx="424617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cap="all" spc="130" dirty="0">
                <a:solidFill>
                  <a:srgbClr val="AB884A"/>
                </a:solidFill>
                <a:latin typeface="Tw Cen MT" panose="020B0602020104020603" pitchFamily="34" charset="77"/>
              </a:rPr>
              <a:t>Primary (Horizonal)</a:t>
            </a:r>
            <a:endParaRPr lang="en-US" sz="1600" b="1" cap="all" spc="130" dirty="0">
              <a:solidFill>
                <a:srgbClr val="AB88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612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7A512D3-0942-7043-9172-0BCFD8A2D607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4724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B05E6BCF-5EA9-6A40-8B10-1F2CBDFA10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80650" y="2403274"/>
            <a:ext cx="3367846" cy="2224872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3DD905BC-0B49-764D-B0D5-E916B8255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60077" y="2403274"/>
            <a:ext cx="3367846" cy="22248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10EBC7-C7AB-7C44-BC51-716D7438432A}"/>
              </a:ext>
            </a:extLst>
          </p:cNvPr>
          <p:cNvSpPr txBox="1"/>
          <p:nvPr/>
        </p:nvSpPr>
        <p:spPr>
          <a:xfrm>
            <a:off x="609600" y="609600"/>
            <a:ext cx="424617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cap="all" spc="130" dirty="0">
                <a:solidFill>
                  <a:srgbClr val="AB884A"/>
                </a:solidFill>
                <a:latin typeface="Tw Cen MT" panose="020B0602020104020603" pitchFamily="34" charset="77"/>
              </a:rPr>
              <a:t>Secondary (Vertical)</a:t>
            </a:r>
            <a:endParaRPr lang="en-US" sz="1600" b="1" cap="all" spc="130" dirty="0">
              <a:solidFill>
                <a:srgbClr val="AB88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966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7A512D3-0942-7043-9172-0BCFD8A2D607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4724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6FD2E14B-36E1-D043-9C78-AC98D52352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71926" y="2747487"/>
            <a:ext cx="2385294" cy="1363025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1444ED68-F3A8-CF49-A9E0-76FB243607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51353" y="2747487"/>
            <a:ext cx="2385294" cy="13630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A08823-06E3-9A48-A62A-5F8A2B12B4DD}"/>
              </a:ext>
            </a:extLst>
          </p:cNvPr>
          <p:cNvSpPr txBox="1"/>
          <p:nvPr/>
        </p:nvSpPr>
        <p:spPr>
          <a:xfrm>
            <a:off x="609600" y="609600"/>
            <a:ext cx="424617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cap="all" spc="130" dirty="0">
                <a:solidFill>
                  <a:srgbClr val="AB884A"/>
                </a:solidFill>
                <a:latin typeface="Tw Cen MT" panose="020B0602020104020603" pitchFamily="34" charset="77"/>
              </a:rPr>
              <a:t>Monogram</a:t>
            </a:r>
            <a:endParaRPr lang="en-US" sz="1600" b="1" cap="all" spc="130" dirty="0">
              <a:solidFill>
                <a:srgbClr val="AB88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03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7244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56B7F87E5BC44FBB62E773DE350AF0" ma:contentTypeVersion="12" ma:contentTypeDescription="Create a new document." ma:contentTypeScope="" ma:versionID="bc56d7fb37198ad278b0c9bf91542533">
  <xsd:schema xmlns:xsd="http://www.w3.org/2001/XMLSchema" xmlns:xs="http://www.w3.org/2001/XMLSchema" xmlns:p="http://schemas.microsoft.com/office/2006/metadata/properties" xmlns:ns2="ee0cd996-a317-4803-a423-7fda4c324776" xmlns:ns3="59989d90-033d-4831-bf15-71b41b6c3ae6" targetNamespace="http://schemas.microsoft.com/office/2006/metadata/properties" ma:root="true" ma:fieldsID="875ed575546e64683770e3ff966fe0a4" ns2:_="" ns3:_="">
    <xsd:import namespace="ee0cd996-a317-4803-a423-7fda4c324776"/>
    <xsd:import namespace="59989d90-033d-4831-bf15-71b41b6c3ae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0cd996-a317-4803-a423-7fda4c3247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989d90-033d-4831-bf15-71b41b6c3ae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BE019A-D6A0-4670-B674-CC62A09DE0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A36E24-F160-4165-A3BB-5EACABE02C75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e21b8495-b9f4-44fe-93fc-0a004d0e442a"/>
    <ds:schemaRef ds:uri="906ea4c6-b134-4f11-b78b-ac22d5ea82e7"/>
  </ds:schemaRefs>
</ds:datastoreItem>
</file>

<file path=customXml/itemProps3.xml><?xml version="1.0" encoding="utf-8"?>
<ds:datastoreItem xmlns:ds="http://schemas.openxmlformats.org/officeDocument/2006/customXml" ds:itemID="{0535B37A-369C-4098-9C02-0E1EE7C1F4D8}"/>
</file>

<file path=docProps/app.xml><?xml version="1.0" encoding="utf-8"?>
<Properties xmlns="http://schemas.openxmlformats.org/officeDocument/2006/extended-properties" xmlns:vt="http://schemas.openxmlformats.org/officeDocument/2006/docPropsVTypes">
  <TotalTime>1139</TotalTime>
  <Words>9</Words>
  <Application>Microsoft Macintosh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Garamond</vt:lpstr>
      <vt:lpstr>Tw Cen MT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 D</dc:creator>
  <cp:lastModifiedBy>Matty Harper</cp:lastModifiedBy>
  <cp:revision>8</cp:revision>
  <dcterms:created xsi:type="dcterms:W3CDTF">2021-09-09T00:52:15Z</dcterms:created>
  <dcterms:modified xsi:type="dcterms:W3CDTF">2021-09-10T17:47:48Z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0x010100A356B7F87E5BC44FBB62E773DE350AF0</vt:lpwstr>
  </property>
</Properties>
</file>